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7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7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53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0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91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11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77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55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93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2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AED1-50CD-4FE2-8186-B2E3711C9088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24E14-CF31-468B-9459-2AF266539E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43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7862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Консультация для родителей</a:t>
            </a:r>
            <a:br>
              <a:rPr lang="ru-RU" dirty="0" smtClean="0"/>
            </a:br>
            <a:r>
              <a:rPr lang="ru-RU" dirty="0" smtClean="0"/>
              <a:t>Овладеть своим настроением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53" y="0"/>
            <a:ext cx="12588948" cy="678357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44009" y="1222743"/>
            <a:ext cx="9771321" cy="174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Консультация </a:t>
            </a:r>
            <a:r>
              <a:rPr lang="ru-RU" sz="4800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4800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родителей</a:t>
            </a:r>
            <a:endParaRPr lang="ru-RU" sz="4800" b="1" i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«Овладеть </a:t>
            </a:r>
            <a:r>
              <a:rPr lang="ru-RU" sz="4800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своим </a:t>
            </a:r>
            <a:r>
              <a:rPr lang="ru-RU" sz="4800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настроением»</a:t>
            </a:r>
            <a:endParaRPr lang="ru-RU" sz="4800" b="1" i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63" y="2785730"/>
            <a:ext cx="9893965" cy="30090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942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33377" y="1105786"/>
            <a:ext cx="9686260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 все взрослые, малыш поет, когда у него хорошее настроение. В то же время музыка способна его утешить и отвлечь. Для занятий с детьми лучше всего использовать народные песенки. Существует множество детских народных песен, описывающих каждое ощущение и каждую жизненную ситуацию. Есть шуточные песни, взывающие к чувству юмора, песни, отражающие любовь, враждебность, гнев, печаль, грусть, песни успокаивающие и утешающие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2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33377" y="1127050"/>
            <a:ext cx="98457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Многим детям любимая песня помогает справиться со страхом (в трудных ситуациях они начинают напевать ее и это их успокаивает, отвлекает). Также с помощью песенок и классической музыки можно научить ребенка различать эмоции, это поможет ему лучше разбираться в собственных чувствах и переживаниях.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662" y="3581422"/>
            <a:ext cx="7524750" cy="30409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820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75907" y="1148316"/>
            <a:ext cx="94310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ЭТО СДЕЛАТЬ? </a:t>
            </a:r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Сначала научите ребенка различать мажор и минор в мелодии. Заготовьте две карточки с грустным и веселым лицом или с солнышком и дождливой тучкой. Малыш прослушивает фрагменты мелодий и показывает соответствующую передаваемому настроению карточку. Можно использовать песенку "Жили у бабуси два веселых гуся", на протяжении которой настроение меняется несколько раз. А еще стоит научить малыша передавать свои чувства.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8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84521" y="1105786"/>
            <a:ext cx="97181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Предложите сыну или дочке с помощью имеющихся у вас инструментов, например игрушечного барабана или дудочки, продемонстрировать свои чувства. "Как ты будешь бить в барабан, если тебе грустно…, если ты чувствуешь себя счастливым". Другой вариант. Родители от лица игрушки (медвежонка, куклы, рыцаря) ударяют в бубен (или любой инструмент) и просят ребенка предположить, какие чувства сейчас испытывает герой. Потом можно поменяться с ребенком ролями.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95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84521" y="1158948"/>
            <a:ext cx="100902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 помогает сосредоточиться, а пропетая информация лучше воспринимается и запоминается ‒ не случайно это используется в рекламе. </a:t>
            </a:r>
            <a:endParaRPr lang="ru-RU" sz="2800" b="1" i="1" dirty="0" smtClean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УПРАЖНЕНИЯ </a:t>
            </a:r>
            <a:r>
              <a:rPr lang="ru-RU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РАЗВИТИЯ </a:t>
            </a:r>
            <a:r>
              <a:rPr lang="ru-RU" sz="28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ВНИМАНИЯ.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 несложную мелодию предложите ребенку в определенном месте (окончание музыкальной фразы или ее повторение) ударять в бубен или звенеть колокольчиком. Усложните задание, например, когда меняется ритм мелодии, ребенок меняет инструмент.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15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8315" y="1169581"/>
            <a:ext cx="96543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Используйте металлофон, ложки, дудочку, свисток... В этой игре малыш движется под веселую мелодию или пока играет скрипка и замирает, когда меняется настроение мелодии или вступает новый музыкальный инструмент. Психологи часто используют музыкальные образы для занятий по развитию воображения. В наше время человеку со всех сторон предлагаются готовые, уже кем-то созданные яркие образы. В результате, нам просто нет надобности, напрягать собственную фантазию и прибегать к помощи воображения.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0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69581" y="1286540"/>
            <a:ext cx="98138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важно научить ребенка придумывать что-то самостоятельно, активизировать его воображение. Особенно способствует возникновению образов классическая музыка. Слушая с ребенком мелодии, можно предложить ему рисовать формы, линии, символы, использовать разные цвета, которые, по его мнению, соответствуют услышанному. Можно изображать предметы или движения. Предложите малышу пофантазировать.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9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8316" y="1244008"/>
            <a:ext cx="9973340" cy="237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Включаете любую мелодию и предлагаете ребенку представить себя, например, идущим по лесу или плывущим по бушующему морю. Он должен делать соответствующие движения под музыку. Поменяйтесь с ним ролями, пусть малыш придумает и опишет для вас ситуацию</a:t>
            </a:r>
            <a:endParaRPr lang="ru-RU" sz="2800" b="1" i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508744"/>
            <a:ext cx="9144000" cy="3349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8737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521</Words>
  <Application>Microsoft Office PowerPoint</Application>
  <PresentationFormat>Широкоэкранный</PresentationFormat>
  <Paragraphs>13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Консультация для родителей Овладеть своим настроением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Овладеть своим настроением</dc:title>
  <dc:creator>User</dc:creator>
  <cp:lastModifiedBy>User</cp:lastModifiedBy>
  <cp:revision>4</cp:revision>
  <dcterms:created xsi:type="dcterms:W3CDTF">2024-12-16T11:56:44Z</dcterms:created>
  <dcterms:modified xsi:type="dcterms:W3CDTF">2024-12-16T12:26:23Z</dcterms:modified>
</cp:coreProperties>
</file>